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7" r:id="rId2"/>
    <p:sldId id="490" r:id="rId3"/>
    <p:sldId id="491" r:id="rId4"/>
    <p:sldId id="492" r:id="rId5"/>
    <p:sldId id="493" r:id="rId6"/>
    <p:sldId id="494" r:id="rId7"/>
    <p:sldId id="495" r:id="rId8"/>
    <p:sldId id="4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610"/>
    <a:srgbClr val="202C41"/>
    <a:srgbClr val="0D1128"/>
    <a:srgbClr val="E4E4E4"/>
    <a:srgbClr val="FFFFFF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 autoAdjust="0"/>
    <p:restoredTop sz="92729" autoAdjust="0"/>
  </p:normalViewPr>
  <p:slideViewPr>
    <p:cSldViewPr snapToGrid="0">
      <p:cViewPr varScale="1">
        <p:scale>
          <a:sx n="107" d="100"/>
          <a:sy n="107" d="100"/>
        </p:scale>
        <p:origin x="95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pPr/>
              <a:t>6/28/21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pPr/>
              <a:t>6/28/21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Nous avons une journée de travail le 6 juillet avec le groupe « Formations responsables », une vingtaine d’enseignants-chercheurs qui arrêteront la scénarisation des divers parcours et le choix des ressources associées (170 vidéos retenues).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Nous sommes preneurs d’expériences conduites au sein d’autres universités.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Vous avez compris que je profite de cette rencontre pour faire du </a:t>
            </a:r>
            <a:r>
              <a:rPr lang="fr-FR" sz="1200" dirty="0" err="1"/>
              <a:t>teasing</a:t>
            </a:r>
            <a:r>
              <a:rPr lang="fr-FR" sz="1200" dirty="0"/>
              <a:t> et vous donner envie de nous rejoindre en octobre prochain du côté de l’Université Grenoble Alpes. Cela s’appelle « du placement de produit 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A ce sujet, cher Matthias, chère Céline, si nous pouvions organiser un événement CPU sur les transitions en 2022, nous en serions très heureux ! Cela s’appelle « prendre des parts de marché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AA1AD9-D799-A04E-8EBC-E9E2A6592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52499" y="1233352"/>
            <a:ext cx="1511368" cy="9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EDEC09-1D4F-AF4F-BDB0-B3E7D68AD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21551" y="688242"/>
            <a:ext cx="11246788" cy="910150"/>
          </a:xfrm>
          <a:prstGeom prst="rect">
            <a:avLst/>
          </a:prstGeom>
          <a:solidFill>
            <a:srgbClr val="202C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551" y="786075"/>
            <a:ext cx="11246788" cy="714484"/>
          </a:xfrm>
          <a:prstGeom prst="rect">
            <a:avLst/>
          </a:prstGeom>
        </p:spPr>
        <p:txBody>
          <a:bodyPr/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1551" y="1795186"/>
            <a:ext cx="11246788" cy="495898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06436"/>
              </a:buClr>
              <a:buFontTx/>
              <a:buChar char="►"/>
              <a:defRPr>
                <a:solidFill>
                  <a:srgbClr val="242D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17550" indent="-268288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E0643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160" indent="-22859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solidFill>
                  <a:srgbClr val="242D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242D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94" y="85450"/>
            <a:ext cx="1305145" cy="55728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778710" y="6524786"/>
            <a:ext cx="55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5FD8D-FE22-4A7B-98C2-0DB5594195D7}" type="slidenum">
              <a:rPr lang="fr-FR" sz="1600" smtClean="0"/>
              <a:pPr/>
              <a:t>‹N°›</a:t>
            </a:fld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  <p:sldLayoutId id="2147483759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5890555" y="2988740"/>
            <a:ext cx="5608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FTLV &amp; Transitions socio-écologiques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Quels défis pour les universités?</a:t>
            </a:r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956446" y="4983478"/>
            <a:ext cx="47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Séminaire CPU 230621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7382"/>
          <a:stretch>
            <a:fillRect/>
          </a:stretch>
        </p:blipFill>
        <p:spPr>
          <a:xfrm>
            <a:off x="533638" y="2905654"/>
            <a:ext cx="4793594" cy="3969763"/>
          </a:xfrm>
        </p:spPr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guise d’introduction : Contexte de l’UGA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sz="1800" dirty="0"/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Création d’une Vice-Présidence Responsabilité Sociétale et Environnementale en janvier 2020.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Au sein d’une université écrivant une nouvelle page de son histoire, celle de l’UGA EPE (UGA et ses trois nouvelles CSPM + trois CAPM, GINP, IEPG, ENSAG).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Avec une volonté de travailler de manière très participatives, très </a:t>
            </a:r>
            <a:r>
              <a:rPr lang="fr-FR" sz="1800" dirty="0" err="1"/>
              <a:t>bottom</a:t>
            </a:r>
            <a:r>
              <a:rPr lang="fr-FR" sz="1800" dirty="0"/>
              <a:t> up.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9773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1EF7F-DB1F-0346-B333-2E716270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VP RSE de l’UGA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058B4-3B41-1345-BECC-81C7FAEF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Une VP RSE très représentative, composée de 7 membres, un représentant de chaque établissement et composantes (CAPM et CSPM)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Création de 7 groupes de travail thématisés pour nous accompagner dans la rédaction du Schéma directeur RSE et dans le portage des actions et des plans d’actions. 6 mois de travail pour les groupes, un mois de rédaction.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6 axes ont été retenus: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000" dirty="0"/>
              <a:t>Axe 1 – Former des acteurs éclairés aux enjeux écologiques et sociétaux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000" dirty="0"/>
              <a:t>Axe 2 – Promouvoir une recherche responsable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000" dirty="0"/>
              <a:t>Axe 3 – Agir ensemble contre le dérèglement climatique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000" dirty="0"/>
              <a:t>Axe 4 – Préserver les ressources, favoriser la biodiversité et prévenir les déchets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000" dirty="0"/>
              <a:t>Axe 5 - Lutter contre les discriminations, pour l’égalité et œuvrer pour une université inclusive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000" dirty="0"/>
              <a:t>Axe 6 - Développer une administration </a:t>
            </a:r>
            <a:r>
              <a:rPr lang="fr-FR" sz="1000" dirty="0" err="1"/>
              <a:t>éco-responsable</a:t>
            </a:r>
            <a:r>
              <a:rPr lang="fr-FR" sz="1000" dirty="0"/>
              <a:t> </a:t>
            </a:r>
            <a:r>
              <a:rPr lang="fr-FR" sz="1000"/>
              <a:t>et inclusive</a:t>
            </a:r>
            <a:endParaRPr lang="fr-F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Présentation du schéma devant les instances et vote du CA le 8 juillet prochain.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2020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056A3-4EE9-3543-83DE-E53B6CCF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conditions de réussite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B0DB0-D754-604C-84E0-F3377281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Notre université réussira si 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800" dirty="0"/>
              <a:t> Des actions de sensibilisation et de formation des étudiants et de l’ensemble de notre communauté sont développées sur les enjeux sociétaux et environnementaux.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800" dirty="0"/>
              <a:t> Nos formations permettent des changements de pratiques.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800" dirty="0"/>
              <a:t> Des actions innovantes sont conduites.</a:t>
            </a:r>
          </a:p>
        </p:txBody>
      </p:sp>
    </p:spTree>
    <p:extLst>
      <p:ext uri="{BB962C8B-B14F-4D97-AF65-F5344CB8AC3E}">
        <p14:creationId xmlns:p14="http://schemas.microsoft.com/office/powerpoint/2010/main" val="136542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4C58-FB64-DC40-94EC-BC09D36B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Sensibiliser et former, un axe cardinal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80799-E8F2-E14C-8C70-B9A5DEA5C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La volonté de l’établissement est d’être sur trois terrains en même temps:</a:t>
            </a:r>
          </a:p>
          <a:p>
            <a:pPr marL="946156" lvl="1" indent="-457200">
              <a:buFont typeface="+mj-lt"/>
              <a:buAutoNum type="arabicPeriod"/>
            </a:pPr>
            <a:r>
              <a:rPr lang="fr-FR" sz="1800" dirty="0"/>
              <a:t>Formation initiale (premier cycle, 17.000 étudiants)</a:t>
            </a:r>
          </a:p>
          <a:p>
            <a:pPr marL="946156" lvl="1" indent="-457200">
              <a:buFont typeface="+mj-lt"/>
              <a:buAutoNum type="arabicPeriod"/>
            </a:pPr>
            <a:r>
              <a:rPr lang="fr-FR" sz="1800" dirty="0"/>
              <a:t>Personnel de l’établissement (6.500)</a:t>
            </a:r>
          </a:p>
          <a:p>
            <a:pPr marL="946156" lvl="1" indent="-457200">
              <a:buFont typeface="+mj-lt"/>
              <a:buAutoNum type="arabicPeriod"/>
            </a:pPr>
            <a:r>
              <a:rPr lang="fr-FR" sz="1800" dirty="0"/>
              <a:t>Formation continue FTLV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Pour relever ce défi, nous nous appuyons sur: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 </a:t>
            </a:r>
            <a:r>
              <a:rPr lang="fr-FR" sz="1800" dirty="0"/>
              <a:t>des ressources numériques provenant de l’UVED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 des parcours thématisés: les limites planétaires, les actions permettant de lutter contre le dérèglement climatique et un troisième bloc en lien avec la lutte contre les discriminations et pour la parité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Notre stratégie est que la VP RSE soit productrice de ressources mises à disposition auprès des équipes pédagogiques. </a:t>
            </a:r>
          </a:p>
        </p:txBody>
      </p:sp>
    </p:spTree>
    <p:extLst>
      <p:ext uri="{BB962C8B-B14F-4D97-AF65-F5344CB8AC3E}">
        <p14:creationId xmlns:p14="http://schemas.microsoft.com/office/powerpoint/2010/main" val="75111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A3A04-E627-8342-A8DE-D026144C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Sensibiliser et former: labellisation des 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1E5E2-450C-D345-82E6-D54213CAB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Durant la semaine « L’UGA, Actrice des transitions » du 14 au 18 juin, une journée était dédiée aux questions « Formations et transitions » avec un panel de responsables de licences et directeurs des études.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Outre les blocages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« pourquoi des enseignements spécifiques sur ces questions? Et pas d’autres? »,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« nos maquettes sont contraintes »,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« la discipline rien que la discipline »,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« 17.000 étudiants à sensibiliser, à former, c’est impossible »…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Une difficulté : comment prendre en compte les thématiques en lien avec les transitions dans les enseignements de nos collègues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Idée : labelliser les formations prenant en compte les transitions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Labellisation: conditionnée par notre capacité à « évaluer » le contenu de chaque formation…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311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DBE3B-23B6-5842-8932-0FD86990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Former le personnel de l’université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54FEA-E8C3-3B47-909C-BFA2F63AA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Acculturation de notre communauté aux transitions, aussi nécessaire qu’indispensable.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Proposer au personnel de l’UGA (6.500 personnes) une série de SPOC.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Dès la rentrée 2021 car Grenoble sera capitale verte européenne en 2022.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Octobre 2021, un focus auprès des enseignants-chercheurs sur leurs pratiques professionnelles notamment en termes de mobilité : grâce à l’outil collaboratif « Ma terre en 180 minutes » développé par Nicolas </a:t>
            </a:r>
            <a:r>
              <a:rPr lang="fr-FR" sz="1800" dirty="0" err="1"/>
              <a:t>Gratiot</a:t>
            </a:r>
            <a:r>
              <a:rPr lang="fr-FR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Objectif RH à l’UGA, avoir des temps de formation « métiers » en lien avec les transitions.  </a:t>
            </a:r>
          </a:p>
        </p:txBody>
      </p:sp>
    </p:spTree>
    <p:extLst>
      <p:ext uri="{BB962C8B-B14F-4D97-AF65-F5344CB8AC3E}">
        <p14:creationId xmlns:p14="http://schemas.microsoft.com/office/powerpoint/2010/main" val="128002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56C7A-1901-FC4E-A36C-5D344F8F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Transitions et FTLV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49272-B9D1-C14B-A806-029B7E1D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« L’UGA, actrice des transitions » revient du 18 au 22 octobre avec pour sous-titre : « quels liens avec les acteurs du territoire ? 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Seront notamment abordées les questions de FTLV en lien avec les transitions écologiques et sociétales.</a:t>
            </a:r>
          </a:p>
          <a:p>
            <a:pPr marL="0" indent="0">
              <a:buNone/>
            </a:pPr>
            <a:r>
              <a:rPr lang="fr-FR" sz="1800" dirty="0"/>
              <a:t>Merci de votre attention. </a:t>
            </a:r>
          </a:p>
        </p:txBody>
      </p:sp>
    </p:spTree>
    <p:extLst>
      <p:ext uri="{BB962C8B-B14F-4D97-AF65-F5344CB8AC3E}">
        <p14:creationId xmlns:p14="http://schemas.microsoft.com/office/powerpoint/2010/main" val="317727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12120</TotalTime>
  <Words>803</Words>
  <Application>Microsoft Macintosh PowerPoint</Application>
  <PresentationFormat>Grand écran</PresentationFormat>
  <Paragraphs>64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Lato</vt:lpstr>
      <vt:lpstr>Montserrat</vt:lpstr>
      <vt:lpstr>Verdana</vt:lpstr>
      <vt:lpstr>Wingdings</vt:lpstr>
      <vt:lpstr>Office Theme</vt:lpstr>
      <vt:lpstr>Présentation PowerPoint</vt:lpstr>
      <vt:lpstr>En guise d’introduction : Contexte de l’UGA</vt:lpstr>
      <vt:lpstr>VP RSE de l’UGA</vt:lpstr>
      <vt:lpstr>Trois conditions de réussite</vt:lpstr>
      <vt:lpstr>Sensibiliser et former, un axe cardinal</vt:lpstr>
      <vt:lpstr>Sensibiliser et former: labellisation des formations</vt:lpstr>
      <vt:lpstr>Former le personnel de l’université</vt:lpstr>
      <vt:lpstr>Transitions et FTLV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Microsoft Office User</cp:lastModifiedBy>
  <cp:revision>1247</cp:revision>
  <dcterms:created xsi:type="dcterms:W3CDTF">2017-02-21T04:29:22Z</dcterms:created>
  <dcterms:modified xsi:type="dcterms:W3CDTF">2021-06-28T08:40:59Z</dcterms:modified>
</cp:coreProperties>
</file>